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86" r:id="rId3"/>
    <p:sldId id="298" r:id="rId4"/>
    <p:sldId id="299" r:id="rId5"/>
    <p:sldId id="300" r:id="rId6"/>
    <p:sldId id="288" r:id="rId7"/>
    <p:sldId id="290" r:id="rId8"/>
    <p:sldId id="291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4" d="100"/>
          <a:sy n="74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23.10.2019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878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8812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460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521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348880"/>
            <a:ext cx="2214246" cy="432048"/>
          </a:xfrm>
        </p:spPr>
        <p:txBody>
          <a:bodyPr>
            <a:noAutofit/>
          </a:bodyPr>
          <a:lstStyle/>
          <a:p>
            <a:r>
              <a:rPr lang="ru-RU" sz="26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6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</a:t>
            </a:r>
            <a:endParaRPr lang="ru-RU" sz="26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068960"/>
            <a:ext cx="5616624" cy="1152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ОРГАНІЗАЦІЯ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 СИЛОЮ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СВЯТОГО </a:t>
            </a: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ДУХА </a:t>
            </a:r>
            <a:endParaRPr lang="ru-RU" sz="2800" spc="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268760"/>
            <a:ext cx="8280920" cy="36724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Боже,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ушима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чули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батьки нам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оповідали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велике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діло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вчинив за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1600-х роках, 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потім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 1990-х, за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стародавніх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44:2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8280920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вигнав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800–900-х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поганів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Своєю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рукою, а осадив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побожних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чоловіків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жінок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понищив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народи, 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поширив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44:3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756" y="764704"/>
            <a:ext cx="9036496" cy="45365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мечем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святі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українську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землю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посіли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їхнє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рамено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помогло, а Божественна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правиця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Твоя та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рамено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обличчя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присутність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Святого Духа,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українців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уподобав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44:4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1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8280920" cy="26642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славетний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 Боже,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звели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активних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організаторів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44:5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8280920" cy="27363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буду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надіятися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свою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духовну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працю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знання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Біблії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поможе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44:7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7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8280920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хвалимось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Богом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щодня</a:t>
            </a: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повіки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славимо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дорогоцінний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Небесний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Отче,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44:9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72816"/>
            <a:ext cx="8280920" cy="29523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вступилось назад наше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не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відхилився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крок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дороги! </a:t>
            </a:r>
            <a:endParaRPr lang="en-U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44:19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700808"/>
            <a:ext cx="8280920" cy="23042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Устань же, 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Помоче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наша,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викупи</a:t>
            </a:r>
            <a: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</a:t>
            </a:r>
            <a:r>
              <a:rPr lang="ru-RU" sz="3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милість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Свою! </a:t>
            </a:r>
            <a:endParaRPr lang="en-US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75856" y="5733256"/>
            <a:ext cx="2664296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</a:t>
            </a:r>
            <a:r>
              <a:rPr lang="en-US" sz="2400" b="0" dirty="0" smtClean="0">
                <a:solidFill>
                  <a:srgbClr val="0E67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44:27</a:t>
            </a:r>
            <a:endParaRPr lang="ru-RU" sz="2400" b="0" dirty="0">
              <a:solidFill>
                <a:srgbClr val="0E67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0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28</Words>
  <Application>Microsoft Office PowerPoint</Application>
  <PresentationFormat>Экран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ПСАЛОМ 44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Light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Admin</cp:lastModifiedBy>
  <cp:revision>190</cp:revision>
  <dcterms:created xsi:type="dcterms:W3CDTF">2011-03-25T18:27:23Z</dcterms:created>
  <dcterms:modified xsi:type="dcterms:W3CDTF">2019-10-23T16:00:03Z</dcterms:modified>
</cp:coreProperties>
</file>